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803405"/>
            <a:ext cx="9910293" cy="1825096"/>
          </a:xfrm>
        </p:spPr>
        <p:txBody>
          <a:bodyPr/>
          <a:lstStyle/>
          <a:p>
            <a:r>
              <a:rPr lang="en-US" dirty="0" smtClean="0"/>
              <a:t>Resume Building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53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080"/>
            <a:ext cx="10820400" cy="443560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Is the resume inviting to read?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Is it easy to read?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Is it too detailed? OR Not detailed enough?</a:t>
            </a:r>
          </a:p>
        </p:txBody>
      </p:sp>
    </p:spTree>
    <p:extLst>
      <p:ext uri="{BB962C8B-B14F-4D97-AF65-F5344CB8AC3E}">
        <p14:creationId xmlns:p14="http://schemas.microsoft.com/office/powerpoint/2010/main" val="222912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Concise Content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Grammar &amp; Spelling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Longevity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Experience Match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Don’t Overlook Outside Industry Experience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6019800" cy="42976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Find the story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Focus on Skills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Hard Facts vs. Fluff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Readability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055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 building your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1640"/>
            <a:ext cx="10820400" cy="452704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600" dirty="0" smtClean="0"/>
              <a:t>Make a list of every activity and organization you are a part of.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/>
              <a:t>Sports, clubs, church groups, etc.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Include any volunteering experiences.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Include any jobs or leadership experiences you have had.</a:t>
            </a:r>
          </a:p>
          <a:p>
            <a:pPr>
              <a:lnSpc>
                <a:spcPct val="200000"/>
              </a:lnSpc>
            </a:pPr>
            <a:r>
              <a:rPr lang="en-US" sz="2600" dirty="0" smtClean="0"/>
              <a:t>Include any of your skills or talents.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0390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Be brief in explaining your expertise and skills.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Avoid filler words and unnecessary adjectives.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Each experience listed should rarely need to be longer that a sentence.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04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and 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1612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PROOFREAD! Go over what is on your resume multiple times.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Have someone else go over your resume.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If you are going to use words specific to the company, be sure to do your research.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873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060"/>
            <a:ext cx="10820400" cy="402412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Try to show that you are a loyal employee.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 List jobs that you have been at longer than a few months or one year.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Some jobs are prone to job hoppers.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What industries have a lot of job hoppers?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</a:t>
            </a:r>
            <a:r>
              <a:rPr lang="en-US" dirty="0" err="1" smtClean="0"/>
              <a:t>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1640"/>
            <a:ext cx="10820400" cy="402412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Try to look for a job which meets your level of experience.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However, don’t be afraid to move up.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Businesses are looking for people that want to learn and advance.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Youth can help you.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81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overlook outside industry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You do not have to have experience in the industry.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Hard work and loyalty in other jobs looks good.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The more skills you possess, the more valuable you are.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268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10820400" cy="441274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000" dirty="0" smtClean="0"/>
              <a:t>A resume is a story of how you work, and what your skills are.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This is not a laundry list… make it unique to you!</a:t>
            </a:r>
          </a:p>
          <a:p>
            <a:pPr>
              <a:lnSpc>
                <a:spcPct val="200000"/>
              </a:lnSpc>
            </a:pPr>
            <a:r>
              <a:rPr lang="en-US" sz="3000" dirty="0" smtClean="0"/>
              <a:t>What would be on your resume that would make you stand out?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448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Jobs are jobs, what did you learn from them?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Let the employer know what you have learned from working in other places.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What is a skill you have learned from one of your jobs?</a:t>
            </a:r>
          </a:p>
        </p:txBody>
      </p:sp>
    </p:spTree>
    <p:extLst>
      <p:ext uri="{BB962C8B-B14F-4D97-AF65-F5344CB8AC3E}">
        <p14:creationId xmlns:p14="http://schemas.microsoft.com/office/powerpoint/2010/main" val="113927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facts vs. fluff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10820400" cy="402412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Avoid general statements.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I managed 8 people in the golf department vs. I was a leader in the golf area of the business.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Employers want concrete examples.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If you list a skill, explain how you learned or used this skill.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324396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</TotalTime>
  <Words>441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Vapor Trail</vt:lpstr>
      <vt:lpstr>Resume Building Blocks</vt:lpstr>
      <vt:lpstr>Concise content</vt:lpstr>
      <vt:lpstr>Grammar and spelling</vt:lpstr>
      <vt:lpstr>Longevity</vt:lpstr>
      <vt:lpstr>Experience MAtch</vt:lpstr>
      <vt:lpstr>Don’t overlook outside industry experience</vt:lpstr>
      <vt:lpstr>Find the story</vt:lpstr>
      <vt:lpstr>Focus on skills</vt:lpstr>
      <vt:lpstr>Hard facts vs. fluff</vt:lpstr>
      <vt:lpstr>Readability</vt:lpstr>
      <vt:lpstr>Keep in mind</vt:lpstr>
      <vt:lpstr>How to start building your resume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Building Blocks</dc:title>
  <dc:creator>Jacob Effertz</dc:creator>
  <cp:lastModifiedBy>Jacob M. Effertz</cp:lastModifiedBy>
  <cp:revision>5</cp:revision>
  <dcterms:created xsi:type="dcterms:W3CDTF">2017-04-21T04:20:52Z</dcterms:created>
  <dcterms:modified xsi:type="dcterms:W3CDTF">2017-04-21T13:43:11Z</dcterms:modified>
</cp:coreProperties>
</file>