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60"/>
  </p:normalViewPr>
  <p:slideViewPr>
    <p:cSldViewPr snapToGrid="0">
      <p:cViewPr>
        <p:scale>
          <a:sx n="75" d="100"/>
          <a:sy n="75" d="100"/>
        </p:scale>
        <p:origin x="536" y="-6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10/17/17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10/17/17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10/17/17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10/17/17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Investing activity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*Winner Receives </a:t>
            </a:r>
            <a:r>
              <a:rPr lang="en-US" dirty="0" smtClean="0"/>
              <a:t>Prize</a:t>
            </a:r>
            <a:r>
              <a:rPr lang="en-US" dirty="0" smtClean="0"/>
              <a:t>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74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four second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Disney begins to create giant Frozen ride and theatre in Disney World.</a:t>
            </a:r>
          </a:p>
          <a:p>
            <a:r>
              <a:rPr lang="en-US" sz="3200" b="1" dirty="0" smtClean="0"/>
              <a:t>Republican president wins the office.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5511870"/>
              </p:ext>
            </p:extLst>
          </p:nvPr>
        </p:nvGraphicFramePr>
        <p:xfrm>
          <a:off x="1069848" y="4224147"/>
          <a:ext cx="10058400" cy="1944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6995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Samsung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Ford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Exxon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Disney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Ag. Trading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1244870">
                <a:tc>
                  <a:txBody>
                    <a:bodyPr/>
                    <a:lstStyle/>
                    <a:p>
                      <a:pPr algn="ctr"/>
                      <a:r>
                        <a:rPr lang="en-US" sz="4800" b="1" u="none" dirty="0" smtClean="0"/>
                        <a:t>$9</a:t>
                      </a:r>
                      <a:endParaRPr lang="en-US" sz="48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$14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$7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$15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$11</a:t>
                      </a:r>
                      <a:endParaRPr lang="en-US" sz="4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94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five first half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EPA restrictions are being lifted and changed.</a:t>
            </a:r>
          </a:p>
          <a:p>
            <a:r>
              <a:rPr lang="en-US" sz="3200" b="1" dirty="0" smtClean="0"/>
              <a:t>China begins to have talks with new President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768294"/>
              </p:ext>
            </p:extLst>
          </p:nvPr>
        </p:nvGraphicFramePr>
        <p:xfrm>
          <a:off x="1069848" y="4224147"/>
          <a:ext cx="10058400" cy="1944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6995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Samsung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Ford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Exxon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Disney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Ag. Trading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1244870">
                <a:tc>
                  <a:txBody>
                    <a:bodyPr/>
                    <a:lstStyle/>
                    <a:p>
                      <a:pPr algn="ctr"/>
                      <a:r>
                        <a:rPr lang="en-US" sz="4800" b="1" u="none" dirty="0" smtClean="0"/>
                        <a:t>$9</a:t>
                      </a:r>
                      <a:endParaRPr lang="en-US" sz="48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$14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$10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$15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$11</a:t>
                      </a:r>
                      <a:endParaRPr lang="en-US" sz="4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84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five second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China cannot settle terms with President because of disagreement. However, the Vice President had a more friendly exchange with Chinese officials.</a:t>
            </a:r>
          </a:p>
          <a:p>
            <a:r>
              <a:rPr lang="en-US" sz="3200" b="1" dirty="0" smtClean="0"/>
              <a:t>Frozen World opens.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0689604"/>
              </p:ext>
            </p:extLst>
          </p:nvPr>
        </p:nvGraphicFramePr>
        <p:xfrm>
          <a:off x="1069848" y="4224147"/>
          <a:ext cx="10058400" cy="1944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6995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Samsung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Ford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Exxon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Disney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Ag. Trading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1244870">
                <a:tc>
                  <a:txBody>
                    <a:bodyPr/>
                    <a:lstStyle/>
                    <a:p>
                      <a:pPr algn="ctr"/>
                      <a:r>
                        <a:rPr lang="en-US" sz="4800" b="1" u="none" dirty="0" smtClean="0"/>
                        <a:t>$9</a:t>
                      </a:r>
                      <a:endParaRPr lang="en-US" sz="48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$14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$8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$16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$9</a:t>
                      </a:r>
                      <a:endParaRPr lang="en-US" sz="4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166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six first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Samsung has created phone car connection which streams Netflix, Amazon, and etc. to backseats without charging for data. Partners with Ford.</a:t>
            </a:r>
          </a:p>
          <a:p>
            <a:r>
              <a:rPr lang="en-US" sz="3200" b="1" dirty="0" smtClean="0"/>
              <a:t>Crops are still producing well.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5238146"/>
              </p:ext>
            </p:extLst>
          </p:nvPr>
        </p:nvGraphicFramePr>
        <p:xfrm>
          <a:off x="1069848" y="4224147"/>
          <a:ext cx="10058400" cy="1944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6995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Samsung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Ford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Exxon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Disney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Ag. Trading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1244870">
                <a:tc>
                  <a:txBody>
                    <a:bodyPr/>
                    <a:lstStyle/>
                    <a:p>
                      <a:pPr algn="ctr"/>
                      <a:r>
                        <a:rPr lang="en-US" sz="4800" b="1" u="none" dirty="0" smtClean="0"/>
                        <a:t>$12</a:t>
                      </a:r>
                      <a:endParaRPr lang="en-US" sz="48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$15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$8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$16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$8</a:t>
                      </a:r>
                      <a:endParaRPr lang="en-US" sz="4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87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six second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President has terminal illness.</a:t>
            </a:r>
          </a:p>
          <a:p>
            <a:r>
              <a:rPr lang="en-US" sz="3200" b="1" dirty="0" smtClean="0"/>
              <a:t>Disney is starting to create a new Lion King.</a:t>
            </a:r>
          </a:p>
          <a:p>
            <a:r>
              <a:rPr lang="en-US" sz="3200" b="1" dirty="0" smtClean="0"/>
              <a:t>Ford’s has to recall electric car breaks.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4537515"/>
              </p:ext>
            </p:extLst>
          </p:nvPr>
        </p:nvGraphicFramePr>
        <p:xfrm>
          <a:off x="1069848" y="4224147"/>
          <a:ext cx="10058400" cy="1944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6995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Samsung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Ford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Exxon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Disney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Ag. Trading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1244870">
                <a:tc>
                  <a:txBody>
                    <a:bodyPr/>
                    <a:lstStyle/>
                    <a:p>
                      <a:pPr algn="ctr"/>
                      <a:r>
                        <a:rPr lang="en-US" sz="4800" b="1" u="none" dirty="0" smtClean="0"/>
                        <a:t>$12</a:t>
                      </a:r>
                      <a:endParaRPr lang="en-US" sz="48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$11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$10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$16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$8</a:t>
                      </a:r>
                      <a:endParaRPr lang="en-US" sz="4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419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seven first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Middle-East extremist terrorist attack on Six Flags in U.S.</a:t>
            </a:r>
          </a:p>
          <a:p>
            <a:r>
              <a:rPr lang="en-US" sz="3200" b="1" dirty="0" smtClean="0"/>
              <a:t>Almanac predicts weak harvest for first time in seven years.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5637763"/>
              </p:ext>
            </p:extLst>
          </p:nvPr>
        </p:nvGraphicFramePr>
        <p:xfrm>
          <a:off x="1069848" y="4224147"/>
          <a:ext cx="10058400" cy="1944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6995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Samsung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Ford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Exxon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Disney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Ag. Trading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1244870">
                <a:tc>
                  <a:txBody>
                    <a:bodyPr/>
                    <a:lstStyle/>
                    <a:p>
                      <a:pPr algn="ctr"/>
                      <a:r>
                        <a:rPr lang="en-US" sz="4800" b="1" u="none" dirty="0" smtClean="0"/>
                        <a:t>$12</a:t>
                      </a:r>
                      <a:endParaRPr lang="en-US" sz="48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$11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$13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$11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$9</a:t>
                      </a:r>
                      <a:endParaRPr lang="en-US" sz="4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42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seven second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President dies of illness.</a:t>
            </a:r>
          </a:p>
          <a:p>
            <a:r>
              <a:rPr lang="en-US" sz="3200" b="1" dirty="0" smtClean="0"/>
              <a:t>Lion King remake is released.</a:t>
            </a:r>
          </a:p>
          <a:p>
            <a:r>
              <a:rPr lang="en-US" sz="3200" b="1" dirty="0" smtClean="0"/>
              <a:t>Terrorist tension is still high.</a:t>
            </a:r>
          </a:p>
          <a:p>
            <a:pPr marL="0" indent="0">
              <a:buNone/>
            </a:pPr>
            <a:endParaRPr lang="en-US" sz="3200" b="1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4008534"/>
              </p:ext>
            </p:extLst>
          </p:nvPr>
        </p:nvGraphicFramePr>
        <p:xfrm>
          <a:off x="1069848" y="4224147"/>
          <a:ext cx="10058400" cy="1944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6995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Samsung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Ford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Exxon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Disney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Ag. Trading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1244870">
                <a:tc>
                  <a:txBody>
                    <a:bodyPr/>
                    <a:lstStyle/>
                    <a:p>
                      <a:pPr algn="ctr"/>
                      <a:r>
                        <a:rPr lang="en-US" sz="4800" b="1" u="none" dirty="0" smtClean="0"/>
                        <a:t>$12</a:t>
                      </a:r>
                      <a:endParaRPr lang="en-US" sz="48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$11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$11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$10</a:t>
                      </a:r>
                      <a:endParaRPr lang="en-US" sz="4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51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eight first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Apple has Produced teamed with google to create new virtual reality which is selling rapidly.</a:t>
            </a:r>
          </a:p>
          <a:p>
            <a:r>
              <a:rPr lang="en-US" sz="3200" b="1" dirty="0" smtClean="0"/>
              <a:t>Trade with China has resumed.</a:t>
            </a:r>
          </a:p>
          <a:p>
            <a:r>
              <a:rPr lang="en-US" sz="3200" b="1" dirty="0" smtClean="0"/>
              <a:t>Election year. Vice-President is popular.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0146224"/>
              </p:ext>
            </p:extLst>
          </p:nvPr>
        </p:nvGraphicFramePr>
        <p:xfrm>
          <a:off x="1069848" y="4224147"/>
          <a:ext cx="10058400" cy="1944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6995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Samsung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Ford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Exxon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Disney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Ag. Trading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1244870">
                <a:tc>
                  <a:txBody>
                    <a:bodyPr/>
                    <a:lstStyle/>
                    <a:p>
                      <a:pPr algn="ctr"/>
                      <a:r>
                        <a:rPr lang="en-US" sz="4800" b="1" u="none" dirty="0" smtClean="0"/>
                        <a:t>$9</a:t>
                      </a:r>
                      <a:endParaRPr lang="en-US" sz="48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$8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$10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$12</a:t>
                      </a:r>
                      <a:endParaRPr lang="en-US" sz="4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78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eight second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Toyota is developing practical solar-powered vehicles.</a:t>
            </a:r>
          </a:p>
          <a:p>
            <a:r>
              <a:rPr lang="en-US" sz="3200" b="1" dirty="0" smtClean="0"/>
              <a:t>Crops produce poorly once again.</a:t>
            </a:r>
          </a:p>
          <a:p>
            <a:r>
              <a:rPr lang="en-US" sz="3200" b="1" dirty="0" smtClean="0"/>
              <a:t>President re-elected.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1874459"/>
              </p:ext>
            </p:extLst>
          </p:nvPr>
        </p:nvGraphicFramePr>
        <p:xfrm>
          <a:off x="1069848" y="4224147"/>
          <a:ext cx="10058400" cy="1944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6995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Samsung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Ford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Exxon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Disney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Ag. Trading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1244870">
                <a:tc>
                  <a:txBody>
                    <a:bodyPr/>
                    <a:lstStyle/>
                    <a:p>
                      <a:pPr algn="ctr"/>
                      <a:r>
                        <a:rPr lang="en-US" sz="4800" b="1" u="none" dirty="0" smtClean="0"/>
                        <a:t>$9</a:t>
                      </a:r>
                      <a:endParaRPr lang="en-US" sz="48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$7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$10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$13</a:t>
                      </a:r>
                      <a:endParaRPr lang="en-US" sz="4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96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nine first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U. S. has went to war with terrorist group. Apple has been working with military on weapons computer software.</a:t>
            </a:r>
          </a:p>
          <a:p>
            <a:r>
              <a:rPr lang="en-US" sz="3200" b="1" dirty="0" smtClean="0"/>
              <a:t>Disney announces new park attraction being built in Disney land.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524595"/>
              </p:ext>
            </p:extLst>
          </p:nvPr>
        </p:nvGraphicFramePr>
        <p:xfrm>
          <a:off x="1069848" y="4567047"/>
          <a:ext cx="10058400" cy="1944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6995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Samsung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Ford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Exxon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Disney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Ag. Trading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1244870">
                <a:tc>
                  <a:txBody>
                    <a:bodyPr/>
                    <a:lstStyle/>
                    <a:p>
                      <a:pPr algn="ctr"/>
                      <a:r>
                        <a:rPr lang="en-US" sz="4800" b="1" u="none" dirty="0" smtClean="0"/>
                        <a:t>$7</a:t>
                      </a:r>
                      <a:endParaRPr lang="en-US" sz="48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$7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$11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$13</a:t>
                      </a:r>
                      <a:endParaRPr lang="en-US" sz="4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150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price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642080"/>
              </p:ext>
            </p:extLst>
          </p:nvPr>
        </p:nvGraphicFramePr>
        <p:xfrm>
          <a:off x="1069975" y="2120896"/>
          <a:ext cx="10058400" cy="1944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6995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Samsung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Ford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Exxon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Disney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Ag. Trading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1244870">
                <a:tc>
                  <a:txBody>
                    <a:bodyPr/>
                    <a:lstStyle/>
                    <a:p>
                      <a:pPr algn="ctr"/>
                      <a:r>
                        <a:rPr lang="en-US" sz="4800" b="1" u="none" dirty="0" smtClean="0"/>
                        <a:t>$10</a:t>
                      </a:r>
                      <a:endParaRPr lang="en-US" sz="48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$10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$10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$10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$10</a:t>
                      </a:r>
                      <a:endParaRPr lang="en-US" sz="4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04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nine second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Crops produce well this year.</a:t>
            </a:r>
          </a:p>
          <a:p>
            <a:r>
              <a:rPr lang="en-US" sz="3200" b="1" dirty="0" smtClean="0"/>
              <a:t>Disney attraction is considered a let down.</a:t>
            </a:r>
          </a:p>
          <a:p>
            <a:r>
              <a:rPr lang="en-US" sz="3200" b="1" dirty="0" smtClean="0"/>
              <a:t>Samsung is going to launch a more in depth virtual reality.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5301506"/>
              </p:ext>
            </p:extLst>
          </p:nvPr>
        </p:nvGraphicFramePr>
        <p:xfrm>
          <a:off x="1069848" y="4280585"/>
          <a:ext cx="10058400" cy="1944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6995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Samsung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Ford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Exxon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Disney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Ag. Trading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1244870">
                <a:tc>
                  <a:txBody>
                    <a:bodyPr/>
                    <a:lstStyle/>
                    <a:p>
                      <a:pPr algn="ctr"/>
                      <a:r>
                        <a:rPr lang="en-US" sz="4800" b="1" u="none" dirty="0" smtClean="0"/>
                        <a:t>$8</a:t>
                      </a:r>
                      <a:endParaRPr lang="en-US" sz="48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$7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$8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$11</a:t>
                      </a:r>
                      <a:endParaRPr lang="en-US" sz="4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29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ten first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Ford has begun to match the production of solar-powered vehicles.</a:t>
            </a:r>
          </a:p>
          <a:p>
            <a:r>
              <a:rPr lang="en-US" sz="3200" b="1" dirty="0" smtClean="0"/>
              <a:t>Crops are supposed to yield record numbers.</a:t>
            </a:r>
          </a:p>
          <a:p>
            <a:r>
              <a:rPr lang="en-US" sz="3200" b="1" dirty="0" smtClean="0"/>
              <a:t>War with terrorist group has begun to calm.</a:t>
            </a:r>
          </a:p>
          <a:p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1816008"/>
              </p:ext>
            </p:extLst>
          </p:nvPr>
        </p:nvGraphicFramePr>
        <p:xfrm>
          <a:off x="1069848" y="4280585"/>
          <a:ext cx="10058400" cy="1944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6995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Samsung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Ford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Exxon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Disney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Ag. Trading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1244870">
                <a:tc>
                  <a:txBody>
                    <a:bodyPr/>
                    <a:lstStyle/>
                    <a:p>
                      <a:pPr algn="ctr"/>
                      <a:r>
                        <a:rPr lang="en-US" sz="4800" b="1" u="none" dirty="0" smtClean="0"/>
                        <a:t>$8</a:t>
                      </a:r>
                      <a:endParaRPr lang="en-US" sz="48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$9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$8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$10</a:t>
                      </a:r>
                      <a:endParaRPr lang="en-US" sz="4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71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ten second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Crops yield well.</a:t>
            </a:r>
          </a:p>
          <a:p>
            <a:r>
              <a:rPr lang="en-US" sz="3200" b="1" dirty="0" smtClean="0"/>
              <a:t>China experiences enormous drought.</a:t>
            </a:r>
          </a:p>
          <a:p>
            <a:r>
              <a:rPr lang="en-US" sz="3200" b="1" dirty="0" smtClean="0"/>
              <a:t>Samsung’s virtual reality falls far short of Apple’s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5820296"/>
              </p:ext>
            </p:extLst>
          </p:nvPr>
        </p:nvGraphicFramePr>
        <p:xfrm>
          <a:off x="1069848" y="4280585"/>
          <a:ext cx="10058400" cy="1944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6995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Samsung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Ford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Exxon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Disney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Ag. Trading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1244870">
                <a:tc>
                  <a:txBody>
                    <a:bodyPr/>
                    <a:lstStyle/>
                    <a:p>
                      <a:pPr algn="ctr"/>
                      <a:r>
                        <a:rPr lang="en-US" sz="4800" b="1" u="none" dirty="0" smtClean="0"/>
                        <a:t>$5</a:t>
                      </a:r>
                      <a:endParaRPr lang="en-US" sz="48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$9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smtClean="0"/>
                        <a:t>$14</a:t>
                      </a:r>
                      <a:endParaRPr lang="en-US" sz="4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$8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$14</a:t>
                      </a:r>
                      <a:endParaRPr lang="en-US" sz="4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55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One first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 Farmer’s Almanac says dry spring and summer is likely.</a:t>
            </a:r>
            <a:endParaRPr lang="en-US" sz="3200" b="1" dirty="0"/>
          </a:p>
          <a:p>
            <a:r>
              <a:rPr lang="en-US" sz="3200" b="1" dirty="0" smtClean="0"/>
              <a:t>EPA (Environmental Protection Agency) places restrictions on vehicle </a:t>
            </a:r>
            <a:r>
              <a:rPr lang="en-US" sz="3200" b="1" dirty="0" err="1" smtClean="0"/>
              <a:t>emmisions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9627962"/>
              </p:ext>
            </p:extLst>
          </p:nvPr>
        </p:nvGraphicFramePr>
        <p:xfrm>
          <a:off x="1069848" y="4224147"/>
          <a:ext cx="10058400" cy="1944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6995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Samsung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Ford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Exxon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Disney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Ag. Trading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1244870">
                <a:tc>
                  <a:txBody>
                    <a:bodyPr/>
                    <a:lstStyle/>
                    <a:p>
                      <a:pPr algn="ctr"/>
                      <a:r>
                        <a:rPr lang="en-US" sz="4800" b="1" u="none" dirty="0" smtClean="0"/>
                        <a:t>$11</a:t>
                      </a:r>
                      <a:endParaRPr lang="en-US" sz="48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$8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$7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$10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$12</a:t>
                      </a:r>
                      <a:endParaRPr lang="en-US" sz="4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340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one second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Weather ends up being dry during harvest.</a:t>
            </a:r>
          </a:p>
          <a:p>
            <a:r>
              <a:rPr lang="en-US" sz="3200" b="1" dirty="0" smtClean="0"/>
              <a:t>Samsung announces that they are developing a new phone.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1336515"/>
              </p:ext>
            </p:extLst>
          </p:nvPr>
        </p:nvGraphicFramePr>
        <p:xfrm>
          <a:off x="1069848" y="4224147"/>
          <a:ext cx="10058400" cy="1944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6995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Samsung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Ford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Exxon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Disney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Ag. Trading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1244870">
                <a:tc>
                  <a:txBody>
                    <a:bodyPr/>
                    <a:lstStyle/>
                    <a:p>
                      <a:pPr algn="ctr"/>
                      <a:r>
                        <a:rPr lang="en-US" sz="4800" b="1" u="none" dirty="0" smtClean="0"/>
                        <a:t>$13</a:t>
                      </a:r>
                      <a:endParaRPr lang="en-US" sz="48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$8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$7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$10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$14</a:t>
                      </a:r>
                      <a:endParaRPr lang="en-US" sz="4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41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two First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New Samsung phone is available.</a:t>
            </a:r>
          </a:p>
          <a:p>
            <a:r>
              <a:rPr lang="en-US" sz="3200" b="1" dirty="0" smtClean="0"/>
              <a:t>Ford is starting to develop a new electric pickup.</a:t>
            </a:r>
          </a:p>
          <a:p>
            <a:pPr marL="0" indent="0">
              <a:buNone/>
            </a:pP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3433455"/>
              </p:ext>
            </p:extLst>
          </p:nvPr>
        </p:nvGraphicFramePr>
        <p:xfrm>
          <a:off x="1069848" y="4224147"/>
          <a:ext cx="10058400" cy="1944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6995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Samsung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Ford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Exxon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Disney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Ag. Trading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1244870">
                <a:tc>
                  <a:txBody>
                    <a:bodyPr/>
                    <a:lstStyle/>
                    <a:p>
                      <a:pPr algn="ctr"/>
                      <a:r>
                        <a:rPr lang="en-US" sz="4800" b="1" u="none" dirty="0" smtClean="0"/>
                        <a:t>$16</a:t>
                      </a:r>
                      <a:endParaRPr lang="en-US" sz="48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$10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$7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$10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$15</a:t>
                      </a:r>
                      <a:endParaRPr lang="en-US" sz="4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62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two second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Disney announces Frozen 2 is in the making.</a:t>
            </a:r>
          </a:p>
          <a:p>
            <a:r>
              <a:rPr lang="en-US" sz="3200" b="1" dirty="0" smtClean="0"/>
              <a:t>Weather is great for farming, and crops yield well.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0103460"/>
              </p:ext>
            </p:extLst>
          </p:nvPr>
        </p:nvGraphicFramePr>
        <p:xfrm>
          <a:off x="1069848" y="4224147"/>
          <a:ext cx="10058400" cy="1944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6995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Samsung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Ford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Exxon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Disney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Ag. Trading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1244870">
                <a:tc>
                  <a:txBody>
                    <a:bodyPr/>
                    <a:lstStyle/>
                    <a:p>
                      <a:pPr algn="ctr"/>
                      <a:r>
                        <a:rPr lang="en-US" sz="4800" b="1" u="none" dirty="0" smtClean="0"/>
                        <a:t>$16</a:t>
                      </a:r>
                      <a:endParaRPr lang="en-US" sz="48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$10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$8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$12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$13</a:t>
                      </a:r>
                      <a:endParaRPr lang="en-US" sz="4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49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three first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China passes a law banning many types of trade with the U. S.</a:t>
            </a:r>
          </a:p>
          <a:p>
            <a:r>
              <a:rPr lang="en-US" sz="3200" b="1" dirty="0" smtClean="0"/>
              <a:t>Samsung’s new phone is rumored to explode on airplanes.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1319933"/>
              </p:ext>
            </p:extLst>
          </p:nvPr>
        </p:nvGraphicFramePr>
        <p:xfrm>
          <a:off x="1069848" y="4224147"/>
          <a:ext cx="10058400" cy="1944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6995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Samsung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Ford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Exxon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Disney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Ag. Trading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1244870">
                <a:tc>
                  <a:txBody>
                    <a:bodyPr/>
                    <a:lstStyle/>
                    <a:p>
                      <a:pPr algn="ctr"/>
                      <a:r>
                        <a:rPr lang="en-US" sz="4800" b="1" u="none" dirty="0" smtClean="0"/>
                        <a:t>$9</a:t>
                      </a:r>
                      <a:endParaRPr lang="en-US" sz="48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$12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$7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$12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$10</a:t>
                      </a:r>
                      <a:endParaRPr lang="en-US" sz="4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859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three second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Frozen 2 is released, and people love it.</a:t>
            </a:r>
          </a:p>
          <a:p>
            <a:r>
              <a:rPr lang="en-US" sz="3200" b="1" dirty="0" smtClean="0"/>
              <a:t>Exxon is responsible for large oil spill of the shores of Alaska.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3435260"/>
              </p:ext>
            </p:extLst>
          </p:nvPr>
        </p:nvGraphicFramePr>
        <p:xfrm>
          <a:off x="1069848" y="4224147"/>
          <a:ext cx="10058400" cy="1944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6995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Samsung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Ford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Exxon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Disney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Ag. Trading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1244870">
                <a:tc>
                  <a:txBody>
                    <a:bodyPr/>
                    <a:lstStyle/>
                    <a:p>
                      <a:pPr algn="ctr"/>
                      <a:r>
                        <a:rPr lang="en-US" sz="4800" b="1" u="none" dirty="0" smtClean="0"/>
                        <a:t>$9</a:t>
                      </a:r>
                      <a:endParaRPr lang="en-US" sz="48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$12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$5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$14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$9</a:t>
                      </a:r>
                      <a:endParaRPr lang="en-US" sz="4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26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four first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Presidential campaign begins. Approval rating of current President is not high.</a:t>
            </a:r>
          </a:p>
          <a:p>
            <a:r>
              <a:rPr lang="en-US" sz="3200" b="1" dirty="0" smtClean="0"/>
              <a:t>For introduces electric pickup to buyers.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8004914"/>
              </p:ext>
            </p:extLst>
          </p:nvPr>
        </p:nvGraphicFramePr>
        <p:xfrm>
          <a:off x="1069848" y="4224147"/>
          <a:ext cx="10058400" cy="1944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6995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Samsung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Ford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Exxon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Disney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Ag. Trading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1244870">
                <a:tc>
                  <a:txBody>
                    <a:bodyPr/>
                    <a:lstStyle/>
                    <a:p>
                      <a:pPr algn="ctr"/>
                      <a:r>
                        <a:rPr lang="en-US" sz="4800" b="1" u="none" dirty="0" smtClean="0"/>
                        <a:t>$9</a:t>
                      </a:r>
                      <a:endParaRPr lang="en-US" sz="48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$14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$5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$14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$10</a:t>
                      </a:r>
                      <a:endParaRPr lang="en-US" sz="4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07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71</TotalTime>
  <Words>907</Words>
  <Application>Microsoft Macintosh PowerPoint</Application>
  <PresentationFormat>Custom</PresentationFormat>
  <Paragraphs>280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Wood Type</vt:lpstr>
      <vt:lpstr>Investing activity</vt:lpstr>
      <vt:lpstr>Starting price</vt:lpstr>
      <vt:lpstr>Year One first half</vt:lpstr>
      <vt:lpstr>Year one second half</vt:lpstr>
      <vt:lpstr>Year two First half</vt:lpstr>
      <vt:lpstr>Year two second half</vt:lpstr>
      <vt:lpstr>Year three first half</vt:lpstr>
      <vt:lpstr>Year three second half</vt:lpstr>
      <vt:lpstr>Year four first half</vt:lpstr>
      <vt:lpstr>Year four second half</vt:lpstr>
      <vt:lpstr>Year five first half </vt:lpstr>
      <vt:lpstr>Year five second half</vt:lpstr>
      <vt:lpstr>Year six first half</vt:lpstr>
      <vt:lpstr>Year six second half</vt:lpstr>
      <vt:lpstr>Year seven first half</vt:lpstr>
      <vt:lpstr>Year seven second half</vt:lpstr>
      <vt:lpstr>Year eight first half</vt:lpstr>
      <vt:lpstr>Year eight second half</vt:lpstr>
      <vt:lpstr>Year nine first half</vt:lpstr>
      <vt:lpstr>Year nine second half</vt:lpstr>
      <vt:lpstr>Year ten first half</vt:lpstr>
      <vt:lpstr>Year ten second half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Effertz</dc:creator>
  <cp:lastModifiedBy>Monica Effertz</cp:lastModifiedBy>
  <cp:revision>8</cp:revision>
  <dcterms:created xsi:type="dcterms:W3CDTF">2017-02-28T05:43:03Z</dcterms:created>
  <dcterms:modified xsi:type="dcterms:W3CDTF">2017-10-17T20:31:30Z</dcterms:modified>
</cp:coreProperties>
</file>